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90BFB6-006E-4FF0-9258-143C00207E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Thema</a:t>
            </a:r>
            <a:r>
              <a:rPr lang="en-US" dirty="0"/>
              <a:t> 2</a:t>
            </a:r>
            <a:br>
              <a:rPr lang="en-US" dirty="0"/>
            </a:br>
            <a:r>
              <a:rPr lang="en-US" dirty="0" err="1"/>
              <a:t>basisstof</a:t>
            </a:r>
            <a:r>
              <a:rPr lang="en-US" dirty="0"/>
              <a:t> 3 </a:t>
            </a:r>
            <a:br>
              <a:rPr lang="en-US" dirty="0"/>
            </a:br>
            <a:r>
              <a:rPr lang="en-US" dirty="0" err="1"/>
              <a:t>reductiedeling</a:t>
            </a:r>
            <a:r>
              <a:rPr lang="en-US" dirty="0"/>
              <a:t>	</a:t>
            </a:r>
            <a:endParaRPr lang="nl-NL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565482D-6C5F-4B2E-A672-8C08F5577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Biologie</a:t>
            </a:r>
            <a:r>
              <a:rPr lang="en-US" dirty="0"/>
              <a:t> </a:t>
            </a:r>
            <a:r>
              <a:rPr lang="en-US" dirty="0" err="1"/>
              <a:t>klas</a:t>
            </a:r>
            <a:r>
              <a:rPr lang="en-US" dirty="0"/>
              <a:t> 3</a:t>
            </a:r>
          </a:p>
          <a:p>
            <a:r>
              <a:rPr lang="en-US" dirty="0" err="1"/>
              <a:t>Vmbo-gt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85879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F9069B-9C02-4173-8331-4BFF0D300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Gewoneceldeling</a:t>
            </a:r>
            <a:r>
              <a:rPr lang="en-US" dirty="0"/>
              <a:t> (</a:t>
            </a:r>
            <a:r>
              <a:rPr lang="en-US" dirty="0" err="1"/>
              <a:t>mitose</a:t>
            </a:r>
            <a:r>
              <a:rPr lang="en-US" dirty="0"/>
              <a:t>)</a:t>
            </a:r>
            <a:endParaRPr lang="nl-NL" dirty="0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4DFEA1F5-7645-4446-B6C4-4E19595276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88358" y="2286000"/>
            <a:ext cx="4504233" cy="3594100"/>
          </a:xfrm>
        </p:spPr>
      </p:pic>
    </p:spTree>
    <p:extLst>
      <p:ext uri="{BB962C8B-B14F-4D97-AF65-F5344CB8AC3E}">
        <p14:creationId xmlns:p14="http://schemas.microsoft.com/office/powerpoint/2010/main" val="43800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499DA9-F846-47FC-BF3F-9147D826E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Reductiedeling</a:t>
            </a:r>
            <a:r>
              <a:rPr lang="en-US" dirty="0"/>
              <a:t> 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9AFA53-C91B-446D-8C5E-23F4C0296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Ook </a:t>
            </a:r>
            <a:r>
              <a:rPr lang="en-US" dirty="0" err="1"/>
              <a:t>wel</a:t>
            </a:r>
            <a:r>
              <a:rPr lang="en-US" dirty="0"/>
              <a:t> </a:t>
            </a:r>
            <a:r>
              <a:rPr lang="en-US" dirty="0" err="1"/>
              <a:t>meiose</a:t>
            </a:r>
            <a:r>
              <a:rPr lang="en-US" dirty="0"/>
              <a:t> </a:t>
            </a:r>
            <a:r>
              <a:rPr lang="en-US" dirty="0" err="1"/>
              <a:t>genoemd</a:t>
            </a:r>
            <a:endParaRPr lang="en-US" dirty="0"/>
          </a:p>
          <a:p>
            <a:r>
              <a:rPr lang="en-US" dirty="0" err="1"/>
              <a:t>Zaadcellen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eicellen</a:t>
            </a:r>
            <a:r>
              <a:rPr lang="en-US" dirty="0"/>
              <a:t> </a:t>
            </a:r>
            <a:r>
              <a:rPr lang="en-US" dirty="0" err="1"/>
              <a:t>smelten</a:t>
            </a:r>
            <a:r>
              <a:rPr lang="en-US" dirty="0"/>
              <a:t> </a:t>
            </a:r>
            <a:r>
              <a:rPr lang="en-US" dirty="0" err="1"/>
              <a:t>samen</a:t>
            </a:r>
            <a:r>
              <a:rPr lang="en-US" dirty="0"/>
              <a:t> </a:t>
            </a:r>
            <a:r>
              <a:rPr lang="en-US" dirty="0" err="1"/>
              <a:t>tijens</a:t>
            </a:r>
            <a:r>
              <a:rPr lang="en-US" dirty="0"/>
              <a:t> de </a:t>
            </a:r>
            <a:r>
              <a:rPr lang="en-US" dirty="0" err="1"/>
              <a:t>bevruchting</a:t>
            </a:r>
            <a:endParaRPr lang="en-US" dirty="0"/>
          </a:p>
          <a:p>
            <a:r>
              <a:rPr lang="en-US" dirty="0" err="1"/>
              <a:t>Samen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cel</a:t>
            </a:r>
            <a:r>
              <a:rPr lang="en-US" dirty="0"/>
              <a:t> 46 chromosome </a:t>
            </a:r>
            <a:r>
              <a:rPr lang="en-US" dirty="0" err="1"/>
              <a:t>hebben</a:t>
            </a:r>
            <a:endParaRPr lang="en-US" dirty="0"/>
          </a:p>
          <a:p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zaadcel</a:t>
            </a:r>
            <a:r>
              <a:rPr lang="en-US" dirty="0"/>
              <a:t> 46 chromosome </a:t>
            </a:r>
            <a:r>
              <a:rPr lang="en-US" dirty="0" err="1"/>
              <a:t>hebben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eicel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, </a:t>
            </a:r>
            <a:r>
              <a:rPr lang="en-US" dirty="0" err="1"/>
              <a:t>krijg</a:t>
            </a:r>
            <a:r>
              <a:rPr lang="en-US" dirty="0"/>
              <a:t> je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mens</a:t>
            </a:r>
            <a:r>
              <a:rPr lang="en-US" dirty="0"/>
              <a:t> van 92 chromosome</a:t>
            </a:r>
          </a:p>
          <a:p>
            <a:r>
              <a:rPr lang="en-US" dirty="0" err="1"/>
              <a:t>Daarom</a:t>
            </a:r>
            <a:r>
              <a:rPr lang="en-US" dirty="0"/>
              <a:t> </a:t>
            </a:r>
            <a:r>
              <a:rPr lang="en-US" dirty="0" err="1"/>
              <a:t>bevat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eicel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zaadcel</a:t>
            </a:r>
            <a:r>
              <a:rPr lang="en-US" dirty="0"/>
              <a:t> 23 chromosome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40544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F5A611-86F0-4612-BA19-442B704D9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meiose</a:t>
            </a:r>
            <a:endParaRPr lang="nl-NL" dirty="0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5D96F111-4B4C-49CC-8AB7-794B30F645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14455" y="1959880"/>
            <a:ext cx="6363090" cy="4191977"/>
          </a:xfrm>
        </p:spPr>
      </p:pic>
    </p:spTree>
    <p:extLst>
      <p:ext uri="{BB962C8B-B14F-4D97-AF65-F5344CB8AC3E}">
        <p14:creationId xmlns:p14="http://schemas.microsoft.com/office/powerpoint/2010/main" val="906361209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7C5927DBCD094E9366F15B570DC0E4" ma:contentTypeVersion="6" ma:contentTypeDescription="Een nieuw document maken." ma:contentTypeScope="" ma:versionID="15e7a2ee685dc71ee592e93b7d31986e">
  <xsd:schema xmlns:xsd="http://www.w3.org/2001/XMLSchema" xmlns:xs="http://www.w3.org/2001/XMLSchema" xmlns:p="http://schemas.microsoft.com/office/2006/metadata/properties" xmlns:ns3="95eec5a7-39af-4478-ac3b-3bb7b3563572" xmlns:ns4="ac668a5e-a364-44e7-b732-a9045d70720a" targetNamespace="http://schemas.microsoft.com/office/2006/metadata/properties" ma:root="true" ma:fieldsID="fe6ada0e544aa9c7c8ba92a47cd7980f" ns3:_="" ns4:_="">
    <xsd:import namespace="95eec5a7-39af-4478-ac3b-3bb7b3563572"/>
    <xsd:import namespace="ac668a5e-a364-44e7-b732-a9045d70720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eec5a7-39af-4478-ac3b-3bb7b35635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668a5e-a364-44e7-b732-a9045d70720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F563B1C-2065-4B49-8B0E-2094B338EC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eec5a7-39af-4478-ac3b-3bb7b3563572"/>
    <ds:schemaRef ds:uri="ac668a5e-a364-44e7-b732-a9045d7072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05A1DD1-8ACF-45FB-973C-14FD185CC9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CA57B18-B47F-44E7-BBF4-6FE6961006CA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95eec5a7-39af-4478-ac3b-3bb7b3563572"/>
    <ds:schemaRef ds:uri="http://purl.org/dc/dcmitype/"/>
    <ds:schemaRef ds:uri="http://schemas.openxmlformats.org/package/2006/metadata/core-properties"/>
    <ds:schemaRef ds:uri="ac668a5e-a364-44e7-b732-a9045d70720a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11</TotalTime>
  <Words>63</Words>
  <Application>Microsoft Office PowerPoint</Application>
  <PresentationFormat>Breedbeeld</PresentationFormat>
  <Paragraphs>11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Gill Sans MT</vt:lpstr>
      <vt:lpstr>Impact</vt:lpstr>
      <vt:lpstr>Badge</vt:lpstr>
      <vt:lpstr>Thema 2 basisstof 3  reductiedeling </vt:lpstr>
      <vt:lpstr>Gewoneceldeling (mitose)</vt:lpstr>
      <vt:lpstr>Reductiedeling </vt:lpstr>
      <vt:lpstr>meiose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Thema 2 basisstof 3  reductiedeling </dc:title>
  <dc:creator>Sjoerd Paauwe</dc:creator>
  <cp:lastModifiedBy>Sjoerd Paauwe</cp:lastModifiedBy>
  <cp:revision>2</cp:revision>
  <dcterms:created xsi:type="dcterms:W3CDTF">2020-12-11T18:06:19Z</dcterms:created>
  <dcterms:modified xsi:type="dcterms:W3CDTF">2020-12-11T18:17:24Z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0x010100977C5927DBCD094E9366F15B570DC0E4</vt:lpwstr>
  </property>
</Properties>
</file>